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59" r:id="rId6"/>
    <p:sldId id="260" r:id="rId7"/>
    <p:sldId id="263" r:id="rId8"/>
    <p:sldId id="264"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0" autoAdjust="0"/>
  </p:normalViewPr>
  <p:slideViewPr>
    <p:cSldViewPr>
      <p:cViewPr varScale="1">
        <p:scale>
          <a:sx n="104" d="100"/>
          <a:sy n="104" d="100"/>
        </p:scale>
        <p:origin x="-18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标题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7" name="直接连接符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椭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椭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913308-F349-4B6D-A68A-DD1791B4A57B}" type="slidenum">
              <a:rPr lang="zh-CN" altLang="en-US" smtClean="0"/>
              <a:pPr/>
              <a:t>‹#›</a:t>
            </a:fld>
            <a:endParaRPr lang="zh-CN" altLang="en-US"/>
          </a:p>
        </p:txBody>
      </p:sp>
      <p:sp>
        <p:nvSpPr>
          <p:cNvPr id="8" name="标题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接连接符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椭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6915912" y="3009901"/>
            <a:ext cx="457200" cy="441325"/>
          </a:xfrm>
        </p:spPr>
        <p:txBody>
          <a:bodyPr/>
          <a:lstStyle/>
          <a:p>
            <a:fld id="{0C913308-F349-4B6D-A68A-DD1791B4A57B}" type="slidenum">
              <a:rPr lang="zh-CN" altLang="en-US" smtClean="0"/>
              <a:pPr/>
              <a:t>‹#›</a:t>
            </a:fld>
            <a:endParaRPr lang="zh-CN" altLang="en-US"/>
          </a:p>
        </p:txBody>
      </p:sp>
      <p:sp>
        <p:nvSpPr>
          <p:cNvPr id="3" name="竖排文字占位符 2"/>
          <p:cNvSpPr>
            <a:spLocks noGrp="1"/>
          </p:cNvSpPr>
          <p:nvPr>
            <p:ph type="body" orient="vert" idx="1"/>
          </p:nvPr>
        </p:nvSpPr>
        <p:spPr>
          <a:xfrm>
            <a:off x="304800" y="304800"/>
            <a:ext cx="6553200" cy="5821366"/>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2" name="竖排标题 1"/>
          <p:cNvSpPr>
            <a:spLocks noGrp="1"/>
          </p:cNvSpPr>
          <p:nvPr>
            <p:ph type="title" orient="vert"/>
          </p:nvPr>
        </p:nvSpPr>
        <p:spPr>
          <a:xfrm>
            <a:off x="7391400" y="304801"/>
            <a:ext cx="1447800" cy="5851525"/>
          </a:xfrm>
        </p:spPr>
        <p:txBody>
          <a:bodyPr vert="eaVert"/>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361688" y="1026372"/>
            <a:ext cx="457200" cy="441325"/>
          </a:xfrm>
        </p:spPr>
        <p:txBody>
          <a:body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301752" y="1527048"/>
            <a:ext cx="850392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页脚占位符 4"/>
          <p:cNvSpPr>
            <a:spLocks noGrp="1"/>
          </p:cNvSpPr>
          <p:nvPr>
            <p:ph type="ftr" sz="quarter" idx="11"/>
          </p:nvPr>
        </p:nvSpPr>
        <p:spPr/>
        <p:txBody>
          <a:bodyPr/>
          <a:lstStyle/>
          <a:p>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8" name="直接连接符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椭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1752" y="228600"/>
            <a:ext cx="8534400" cy="758952"/>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5791200" y="6409944"/>
            <a:ext cx="3044952" cy="365760"/>
          </a:xfrm>
        </p:spPr>
        <p:txBody>
          <a:bodyPr/>
          <a:lstStyle/>
          <a:p>
            <a:fld id="{530820CF-B880-4189-942D-D702A7CBA730}" type="datetimeFigureOut">
              <a:rPr lang="zh-CN" altLang="en-US" smtClean="0"/>
              <a:pPr/>
              <a:t>2016/6/3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直接连接符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内容占位符 9"/>
          <p:cNvSpPr>
            <a:spLocks noGrp="1"/>
          </p:cNvSpPr>
          <p:nvPr>
            <p:ph sz="half" idx="1"/>
          </p:nvPr>
        </p:nvSpPr>
        <p:spPr>
          <a:xfrm>
            <a:off x="301752" y="1371600"/>
            <a:ext cx="4038600" cy="4681728"/>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内容占位符 11"/>
          <p:cNvSpPr>
            <a:spLocks noGrp="1"/>
          </p:cNvSpPr>
          <p:nvPr>
            <p:ph sz="half" idx="2"/>
          </p:nvPr>
        </p:nvSpPr>
        <p:spPr>
          <a:xfrm>
            <a:off x="4800600" y="1371600"/>
            <a:ext cx="4038600" cy="4681728"/>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1">
        <a:schemeClr val="bg2"/>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8" name="页脚占位符 7"/>
          <p:cNvSpPr>
            <a:spLocks noGrp="1"/>
          </p:cNvSpPr>
          <p:nvPr>
            <p:ph type="ftr" sz="quarter" idx="11"/>
          </p:nvPr>
        </p:nvSpPr>
        <p:spPr>
          <a:xfrm>
            <a:off x="304800" y="6409944"/>
            <a:ext cx="3581400" cy="365760"/>
          </a:xfrm>
        </p:spPr>
        <p:txBody>
          <a:bodyPr/>
          <a:lstStyle/>
          <a:p>
            <a:endParaRPr lang="zh-CN" altLang="en-US"/>
          </a:p>
        </p:txBody>
      </p:sp>
      <p:sp>
        <p:nvSpPr>
          <p:cNvPr id="15" name="直接连接符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内容占位符 23"/>
          <p:cNvSpPr>
            <a:spLocks noGrp="1"/>
          </p:cNvSpPr>
          <p:nvPr>
            <p:ph sz="quarter" idx="2"/>
          </p:nvPr>
        </p:nvSpPr>
        <p:spPr>
          <a:xfrm>
            <a:off x="301752" y="2471383"/>
            <a:ext cx="4041648" cy="3818404"/>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内容占位符 25"/>
          <p:cNvSpPr>
            <a:spLocks noGrp="1"/>
          </p:cNvSpPr>
          <p:nvPr>
            <p:ph sz="quarter" idx="4"/>
          </p:nvPr>
        </p:nvSpPr>
        <p:spPr>
          <a:xfrm>
            <a:off x="4800600" y="2471383"/>
            <a:ext cx="4038600" cy="382219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椭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椭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灯片编号占位符 8"/>
          <p:cNvSpPr>
            <a:spLocks noGrp="1"/>
          </p:cNvSpPr>
          <p:nvPr>
            <p:ph type="sldNum" sz="quarter" idx="12"/>
          </p:nvPr>
        </p:nvSpPr>
        <p:spPr>
          <a:xfrm>
            <a:off x="4343400" y="1042416"/>
            <a:ext cx="457200" cy="441325"/>
          </a:xfrm>
        </p:spPr>
        <p:txBody>
          <a:bodyPr/>
          <a:lstStyle>
            <a:lvl1pPr algn="ctr">
              <a:defRPr/>
            </a:lvl1pPr>
          </a:lstStyle>
          <a:p>
            <a:fld id="{0C913308-F349-4B6D-A68A-DD1791B4A57B}" type="slidenum">
              <a:rPr lang="zh-CN" altLang="en-US" smtClean="0"/>
              <a:pPr/>
              <a:t>‹#›</a:t>
            </a:fld>
            <a:endParaRPr lang="zh-CN" altLang="en-US"/>
          </a:p>
        </p:txBody>
      </p:sp>
      <p:sp>
        <p:nvSpPr>
          <p:cNvPr id="23" name="标题 22"/>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4343400" y="1036020"/>
            <a:ext cx="457200" cy="441325"/>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占位符 1"/>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接连接符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内容占位符 19"/>
          <p:cNvSpPr>
            <a:spLocks noGrp="1"/>
          </p:cNvSpPr>
          <p:nvPr>
            <p:ph sz="quarter" idx="1"/>
          </p:nvPr>
        </p:nvSpPr>
        <p:spPr>
          <a:xfrm>
            <a:off x="3124200" y="685800"/>
            <a:ext cx="5638800" cy="5410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椭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913308-F349-4B6D-A68A-DD1791B4A57B}" type="slidenum">
              <a:rPr lang="zh-CN" altLang="en-US" smtClean="0"/>
              <a:pPr/>
              <a:t>‹#›</a:t>
            </a:fld>
            <a:endParaRPr lang="zh-CN"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2016/6/3</a:t>
            </a:fld>
            <a:endParaRPr lang="zh-CN" altLang="en-US"/>
          </a:p>
        </p:txBody>
      </p:sp>
      <p:sp>
        <p:nvSpPr>
          <p:cNvPr id="6" name="页脚占位符 5"/>
          <p:cNvSpPr>
            <a:spLocks noGrp="1"/>
          </p:cNvSpPr>
          <p:nvPr>
            <p:ph type="ftr" sz="quarter" idx="11"/>
          </p:nvPr>
        </p:nvSpPr>
        <p:spPr>
          <a:xfrm>
            <a:off x="301752" y="6410848"/>
            <a:ext cx="3383280" cy="36576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椭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椭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312738"/>
            <a:ext cx="457200" cy="441325"/>
          </a:xfrm>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000375" y="609600"/>
            <a:ext cx="5867400" cy="4267200"/>
          </a:xfrm>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a:xfrm>
            <a:off x="5788152" y="6404984"/>
            <a:ext cx="3044952" cy="365760"/>
          </a:xfrm>
        </p:spPr>
        <p:txBody>
          <a:bodyPr/>
          <a:lstStyle/>
          <a:p>
            <a:fld id="{530820CF-B880-4189-942D-D702A7CBA730}" type="datetimeFigureOut">
              <a:rPr lang="zh-CN" altLang="en-US" smtClean="0"/>
              <a:pPr/>
              <a:t>2016/6/3</a:t>
            </a:fld>
            <a:endParaRPr lang="zh-CN" altLang="en-US"/>
          </a:p>
        </p:txBody>
      </p:sp>
      <p:sp>
        <p:nvSpPr>
          <p:cNvPr id="6" name="页脚占位符 5"/>
          <p:cNvSpPr>
            <a:spLocks noGrp="1"/>
          </p:cNvSpPr>
          <p:nvPr>
            <p:ph type="ftr" sz="quarter" idx="11"/>
          </p:nvPr>
        </p:nvSpPr>
        <p:spPr>
          <a:xfrm>
            <a:off x="301752" y="6410848"/>
            <a:ext cx="3584448" cy="365760"/>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占位符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30820CF-B880-4189-942D-D702A7CBA730}" type="datetimeFigureOut">
              <a:rPr lang="zh-CN" altLang="en-US" smtClean="0"/>
              <a:pPr/>
              <a:t>2016/6/3</a:t>
            </a:fld>
            <a:endParaRPr lang="zh-CN" altLang="en-US"/>
          </a:p>
        </p:txBody>
      </p:sp>
      <p:sp>
        <p:nvSpPr>
          <p:cNvPr id="3" name="页脚占位符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接连接符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913308-F349-4B6D-A68A-DD1791B4A57B}" type="slidenum">
              <a:rPr lang="zh-CN" altLang="en-US" smtClean="0"/>
              <a:pPr/>
              <a:t>‹#›</a:t>
            </a:fld>
            <a:endParaRPr lang="zh-CN" altLang="en-US"/>
          </a:p>
        </p:txBody>
      </p:sp>
      <p:sp>
        <p:nvSpPr>
          <p:cNvPr id="22" name="标题占位符 21"/>
          <p:cNvSpPr>
            <a:spLocks noGrp="1"/>
          </p:cNvSpPr>
          <p:nvPr>
            <p:ph type="title"/>
          </p:nvPr>
        </p:nvSpPr>
        <p:spPr>
          <a:xfrm>
            <a:off x="301752" y="228600"/>
            <a:ext cx="8534400" cy="758952"/>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body" idx="1"/>
          </p:nvPr>
        </p:nvSpPr>
        <p:spPr>
          <a:xfrm>
            <a:off x="1331640" y="3933056"/>
            <a:ext cx="6480174" cy="973832"/>
          </a:xfrm>
        </p:spPr>
        <p:txBody>
          <a:bodyPr/>
          <a:lstStyle/>
          <a:p>
            <a:r>
              <a:rPr lang="zh-CN" altLang="en-US" dirty="0" smtClean="0">
                <a:solidFill>
                  <a:schemeClr val="tx1"/>
                </a:solidFill>
              </a:rPr>
              <a:t>韩国优研肌国际集团有限公司</a:t>
            </a:r>
            <a:endParaRPr lang="en-US" altLang="zh-CN" dirty="0" smtClean="0">
              <a:solidFill>
                <a:schemeClr val="tx1"/>
              </a:solidFill>
            </a:endParaRPr>
          </a:p>
          <a:p>
            <a:r>
              <a:rPr lang="en-US" altLang="zh-CN" dirty="0" smtClean="0">
                <a:solidFill>
                  <a:schemeClr val="tx1"/>
                </a:solidFill>
              </a:rPr>
              <a:t>2016</a:t>
            </a:r>
            <a:r>
              <a:rPr lang="zh-CN" altLang="en-US" dirty="0" smtClean="0">
                <a:solidFill>
                  <a:schemeClr val="tx1"/>
                </a:solidFill>
              </a:rPr>
              <a:t>年</a:t>
            </a:r>
            <a:r>
              <a:rPr lang="en-US" altLang="zh-CN" dirty="0" smtClean="0">
                <a:solidFill>
                  <a:schemeClr val="tx1"/>
                </a:solidFill>
              </a:rPr>
              <a:t>6</a:t>
            </a:r>
            <a:r>
              <a:rPr lang="zh-CN" altLang="en-US" dirty="0" smtClean="0">
                <a:solidFill>
                  <a:schemeClr val="tx1"/>
                </a:solidFill>
              </a:rPr>
              <a:t>月</a:t>
            </a:r>
            <a:endParaRPr lang="en-US" altLang="zh-CN" dirty="0" smtClean="0">
              <a:solidFill>
                <a:schemeClr val="tx1"/>
              </a:solidFill>
            </a:endParaRPr>
          </a:p>
          <a:p>
            <a:endParaRPr lang="zh-CN" altLang="en-US" dirty="0"/>
          </a:p>
        </p:txBody>
      </p:sp>
      <p:sp>
        <p:nvSpPr>
          <p:cNvPr id="2" name="标题 1"/>
          <p:cNvSpPr>
            <a:spLocks noGrp="1"/>
          </p:cNvSpPr>
          <p:nvPr>
            <p:ph type="title"/>
          </p:nvPr>
        </p:nvSpPr>
        <p:spPr/>
        <p:txBody>
          <a:bodyPr/>
          <a:lstStyle/>
          <a:p>
            <a:r>
              <a:rPr lang="zh-CN" altLang="en-US" dirty="0" smtClean="0"/>
              <a:t>蜜都代理管理系统操作教程</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395536" y="692696"/>
            <a:ext cx="4040188" cy="639762"/>
          </a:xfrm>
        </p:spPr>
        <p:txBody>
          <a:bodyPr>
            <a:normAutofit/>
          </a:bodyPr>
          <a:lstStyle/>
          <a:p>
            <a:r>
              <a:rPr lang="zh-CN" altLang="en-US" sz="1200" b="0" dirty="0" smtClean="0">
                <a:solidFill>
                  <a:schemeClr val="tx1"/>
                </a:solidFill>
              </a:rPr>
              <a:t>登陆界面，账号为申请代理的微信账号，密码为手机号码的后</a:t>
            </a:r>
            <a:r>
              <a:rPr lang="en-US" altLang="zh-CN" sz="1200" b="0" dirty="0" smtClean="0">
                <a:solidFill>
                  <a:schemeClr val="tx1"/>
                </a:solidFill>
              </a:rPr>
              <a:t>6</a:t>
            </a:r>
            <a:r>
              <a:rPr lang="zh-CN" altLang="en-US" sz="1200" b="0" dirty="0" smtClean="0">
                <a:solidFill>
                  <a:schemeClr val="tx1"/>
                </a:solidFill>
              </a:rPr>
              <a:t>位。</a:t>
            </a:r>
            <a:r>
              <a:rPr lang="en-US" altLang="zh-CN" sz="1200" b="0" dirty="0" smtClean="0">
                <a:solidFill>
                  <a:schemeClr val="tx1"/>
                </a:solidFill>
              </a:rPr>
              <a:t>	</a:t>
            </a:r>
            <a:r>
              <a:rPr lang="zh-CN" altLang="en-US" sz="1200" b="0" dirty="0" smtClean="0">
                <a:solidFill>
                  <a:schemeClr val="tx1"/>
                </a:solidFill>
              </a:rPr>
              <a:t>首次登陆之后请按照要求更改密码。</a:t>
            </a:r>
            <a:endParaRPr lang="zh-CN" altLang="en-US" sz="1200" b="0" dirty="0">
              <a:solidFill>
                <a:schemeClr val="tx1"/>
              </a:solidFill>
            </a:endParaRPr>
          </a:p>
        </p:txBody>
      </p:sp>
      <p:sp>
        <p:nvSpPr>
          <p:cNvPr id="8" name="文本占位符 7"/>
          <p:cNvSpPr>
            <a:spLocks noGrp="1"/>
          </p:cNvSpPr>
          <p:nvPr>
            <p:ph type="body" sz="half" idx="3"/>
          </p:nvPr>
        </p:nvSpPr>
        <p:spPr>
          <a:xfrm>
            <a:off x="4716016" y="620688"/>
            <a:ext cx="4041775" cy="639762"/>
          </a:xfrm>
        </p:spPr>
        <p:txBody>
          <a:bodyPr>
            <a:normAutofit/>
          </a:bodyPr>
          <a:lstStyle/>
          <a:p>
            <a:r>
              <a:rPr lang="zh-CN" altLang="en-US" sz="1400" b="0" dirty="0" smtClean="0">
                <a:solidFill>
                  <a:schemeClr val="tx1"/>
                </a:solidFill>
              </a:rPr>
              <a:t>登陆之后会显示如下内容，我们现在要用到的是新代理加盟和代理申请管理。</a:t>
            </a:r>
            <a:endParaRPr lang="zh-CN" altLang="en-US" sz="1400" b="0" dirty="0">
              <a:solidFill>
                <a:schemeClr val="tx1"/>
              </a:solidFill>
            </a:endParaRPr>
          </a:p>
        </p:txBody>
      </p:sp>
      <p:pic>
        <p:nvPicPr>
          <p:cNvPr id="4" name="内容占位符 3" descr="1.jpg"/>
          <p:cNvPicPr>
            <a:picLocks noGrp="1" noChangeAspect="1"/>
          </p:cNvPicPr>
          <p:nvPr>
            <p:ph sz="quarter" idx="2"/>
          </p:nvPr>
        </p:nvPicPr>
        <p:blipFill>
          <a:blip r:embed="rId2" cstate="print"/>
          <a:stretch>
            <a:fillRect/>
          </a:stretch>
        </p:blipFill>
        <p:spPr>
          <a:xfrm>
            <a:off x="971600" y="1484784"/>
            <a:ext cx="2715174" cy="4833688"/>
          </a:xfrm>
        </p:spPr>
      </p:pic>
      <p:pic>
        <p:nvPicPr>
          <p:cNvPr id="10" name="图片 9" descr="138759762742358975.jpg"/>
          <p:cNvPicPr>
            <a:picLocks noChangeAspect="1"/>
          </p:cNvPicPr>
          <p:nvPr/>
        </p:nvPicPr>
        <p:blipFill>
          <a:blip r:embed="rId3" cstate="print"/>
          <a:stretch>
            <a:fillRect/>
          </a:stretch>
        </p:blipFill>
        <p:spPr>
          <a:xfrm>
            <a:off x="5292080" y="1484784"/>
            <a:ext cx="2700138" cy="4806924"/>
          </a:xfrm>
          <a:prstGeom prst="rect">
            <a:avLst/>
          </a:prstGeom>
        </p:spPr>
      </p:pic>
      <p:sp>
        <p:nvSpPr>
          <p:cNvPr id="11" name="矩形 10"/>
          <p:cNvSpPr/>
          <p:nvPr/>
        </p:nvSpPr>
        <p:spPr>
          <a:xfrm>
            <a:off x="5364088" y="3356992"/>
            <a:ext cx="244827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364088" y="4437112"/>
            <a:ext cx="252028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907704" y="188640"/>
            <a:ext cx="5335115" cy="369332"/>
          </a:xfrm>
          <a:prstGeom prst="rect">
            <a:avLst/>
          </a:prstGeom>
          <a:noFill/>
        </p:spPr>
        <p:txBody>
          <a:bodyPr wrap="none" rtlCol="0">
            <a:spAutoFit/>
          </a:bodyPr>
          <a:lstStyle/>
          <a:p>
            <a:pPr algn="ctr"/>
            <a:r>
              <a:rPr lang="zh-CN" altLang="en-US" dirty="0" smtClean="0">
                <a:solidFill>
                  <a:srgbClr val="FF0000"/>
                </a:solidFill>
              </a:rPr>
              <a:t>提示：邀请者界面用</a:t>
            </a:r>
            <a:r>
              <a:rPr lang="en-US" altLang="zh-CN" dirty="0" smtClean="0">
                <a:solidFill>
                  <a:srgbClr val="FF0000"/>
                </a:solidFill>
              </a:rPr>
              <a:t>A</a:t>
            </a:r>
            <a:r>
              <a:rPr lang="zh-CN" altLang="en-US" dirty="0" smtClean="0">
                <a:solidFill>
                  <a:srgbClr val="FF0000"/>
                </a:solidFill>
              </a:rPr>
              <a:t>表示，被邀请者界面用</a:t>
            </a:r>
            <a:r>
              <a:rPr lang="en-US" altLang="zh-CN" dirty="0" smtClean="0">
                <a:solidFill>
                  <a:srgbClr val="FF0000"/>
                </a:solidFill>
              </a:rPr>
              <a:t>C</a:t>
            </a:r>
            <a:r>
              <a:rPr lang="zh-CN" altLang="en-US" dirty="0" smtClean="0">
                <a:solidFill>
                  <a:srgbClr val="FF0000"/>
                </a:solidFill>
              </a:rPr>
              <a:t>表示</a:t>
            </a:r>
            <a:endParaRPr lang="zh-CN" altLang="en-US" dirty="0">
              <a:solidFill>
                <a:srgbClr val="FF0000"/>
              </a:solidFill>
            </a:endParaRPr>
          </a:p>
        </p:txBody>
      </p:sp>
      <p:sp>
        <p:nvSpPr>
          <p:cNvPr id="15" name="TextBox 14"/>
          <p:cNvSpPr txBox="1"/>
          <p:nvPr/>
        </p:nvSpPr>
        <p:spPr>
          <a:xfrm>
            <a:off x="539552" y="2924944"/>
            <a:ext cx="340158" cy="369332"/>
          </a:xfrm>
          <a:prstGeom prst="rect">
            <a:avLst/>
          </a:prstGeom>
          <a:noFill/>
        </p:spPr>
        <p:txBody>
          <a:bodyPr wrap="none" rtlCol="0">
            <a:spAutoFit/>
          </a:bodyPr>
          <a:lstStyle/>
          <a:p>
            <a:r>
              <a:rPr lang="en-US" altLang="zh-CN" dirty="0" smtClean="0"/>
              <a:t>A</a:t>
            </a:r>
            <a:endParaRPr lang="zh-CN" altLang="en-US" dirty="0"/>
          </a:p>
        </p:txBody>
      </p:sp>
      <p:sp>
        <p:nvSpPr>
          <p:cNvPr id="17" name="TextBox 16"/>
          <p:cNvSpPr txBox="1"/>
          <p:nvPr/>
        </p:nvSpPr>
        <p:spPr>
          <a:xfrm>
            <a:off x="4716016" y="2924944"/>
            <a:ext cx="340158" cy="369332"/>
          </a:xfrm>
          <a:prstGeom prst="rect">
            <a:avLst/>
          </a:prstGeom>
          <a:noFill/>
        </p:spPr>
        <p:txBody>
          <a:bodyPr wrap="none" rtlCol="0">
            <a:spAutoFit/>
          </a:bodyPr>
          <a:lstStyle/>
          <a:p>
            <a:r>
              <a:rPr lang="en-US" altLang="zh-CN" dirty="0" smtClean="0"/>
              <a:t>A</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18"/>
          <p:cNvSpPr>
            <a:spLocks noGrp="1"/>
          </p:cNvSpPr>
          <p:nvPr>
            <p:ph type="body" idx="1"/>
          </p:nvPr>
        </p:nvSpPr>
        <p:spPr>
          <a:xfrm>
            <a:off x="251520" y="404664"/>
            <a:ext cx="4040188" cy="732974"/>
          </a:xfrm>
        </p:spPr>
        <p:txBody>
          <a:bodyPr/>
          <a:lstStyle/>
          <a:p>
            <a:r>
              <a:rPr lang="zh-CN" altLang="en-US" sz="1200" b="0" dirty="0">
                <a:solidFill>
                  <a:schemeClr val="tx1"/>
                </a:solidFill>
              </a:rPr>
              <a:t>点击我的代理信息会显示如下，这里可以查看自己的代理信息详情。</a:t>
            </a:r>
          </a:p>
          <a:p>
            <a:endParaRPr lang="zh-CN" altLang="en-US" dirty="0"/>
          </a:p>
        </p:txBody>
      </p:sp>
      <p:sp>
        <p:nvSpPr>
          <p:cNvPr id="20" name="文本占位符 19"/>
          <p:cNvSpPr>
            <a:spLocks noGrp="1"/>
          </p:cNvSpPr>
          <p:nvPr>
            <p:ph type="body" sz="half" idx="3"/>
          </p:nvPr>
        </p:nvSpPr>
        <p:spPr>
          <a:xfrm>
            <a:off x="4860032" y="332656"/>
            <a:ext cx="4041775" cy="731520"/>
          </a:xfrm>
        </p:spPr>
        <p:txBody>
          <a:bodyPr/>
          <a:lstStyle/>
          <a:p>
            <a:r>
              <a:rPr lang="zh-CN" altLang="en-US" sz="1200" b="0" dirty="0" smtClean="0">
                <a:solidFill>
                  <a:schemeClr val="tx1"/>
                </a:solidFill>
              </a:rPr>
              <a:t>点击邀请新代理之后会进入以下界面，然后点击邀请新代理按钮进入下一步。</a:t>
            </a:r>
            <a:endParaRPr lang="en-US" altLang="zh-CN" sz="1200" b="0" dirty="0" smtClean="0">
              <a:solidFill>
                <a:schemeClr val="tx1"/>
              </a:solidFill>
            </a:endParaRPr>
          </a:p>
          <a:p>
            <a:endParaRPr lang="zh-CN" altLang="en-US" sz="1200" b="0" dirty="0">
              <a:solidFill>
                <a:schemeClr val="tx1"/>
              </a:solidFill>
            </a:endParaRPr>
          </a:p>
        </p:txBody>
      </p:sp>
      <p:pic>
        <p:nvPicPr>
          <p:cNvPr id="10" name="内容占位符 6" descr="3.jpg"/>
          <p:cNvPicPr>
            <a:picLocks noGrp="1" noChangeAspect="1"/>
          </p:cNvPicPr>
          <p:nvPr>
            <p:ph sz="quarter" idx="2"/>
          </p:nvPr>
        </p:nvPicPr>
        <p:blipFill>
          <a:blip r:embed="rId2" cstate="print"/>
          <a:stretch>
            <a:fillRect/>
          </a:stretch>
        </p:blipFill>
        <p:spPr>
          <a:xfrm>
            <a:off x="899592" y="1484784"/>
            <a:ext cx="2770784" cy="4932686"/>
          </a:xfrm>
        </p:spPr>
      </p:pic>
      <p:pic>
        <p:nvPicPr>
          <p:cNvPr id="8" name="内容占位符 7" descr="2.jpg"/>
          <p:cNvPicPr>
            <a:picLocks noGrp="1" noChangeAspect="1"/>
          </p:cNvPicPr>
          <p:nvPr>
            <p:ph sz="quarter" idx="4"/>
          </p:nvPr>
        </p:nvPicPr>
        <p:blipFill>
          <a:blip r:embed="rId3" cstate="print"/>
          <a:stretch>
            <a:fillRect/>
          </a:stretch>
        </p:blipFill>
        <p:spPr>
          <a:xfrm>
            <a:off x="5508104" y="1524446"/>
            <a:ext cx="2728200" cy="4856882"/>
          </a:xfrm>
          <a:prstGeom prst="rect">
            <a:avLst/>
          </a:prstGeom>
        </p:spPr>
      </p:pic>
      <p:sp>
        <p:nvSpPr>
          <p:cNvPr id="21" name="TextBox 20"/>
          <p:cNvSpPr txBox="1"/>
          <p:nvPr/>
        </p:nvSpPr>
        <p:spPr>
          <a:xfrm>
            <a:off x="539552" y="3068960"/>
            <a:ext cx="340158" cy="369332"/>
          </a:xfrm>
          <a:prstGeom prst="rect">
            <a:avLst/>
          </a:prstGeom>
          <a:noFill/>
        </p:spPr>
        <p:txBody>
          <a:bodyPr wrap="none" rtlCol="0">
            <a:spAutoFit/>
          </a:bodyPr>
          <a:lstStyle/>
          <a:p>
            <a:r>
              <a:rPr lang="en-US" altLang="zh-CN" dirty="0" smtClean="0"/>
              <a:t>A</a:t>
            </a:r>
            <a:endParaRPr lang="zh-CN" altLang="en-US" dirty="0"/>
          </a:p>
        </p:txBody>
      </p:sp>
      <p:sp>
        <p:nvSpPr>
          <p:cNvPr id="22" name="TextBox 21"/>
          <p:cNvSpPr txBox="1"/>
          <p:nvPr/>
        </p:nvSpPr>
        <p:spPr>
          <a:xfrm>
            <a:off x="5004048" y="3068960"/>
            <a:ext cx="340158" cy="369332"/>
          </a:xfrm>
          <a:prstGeom prst="rect">
            <a:avLst/>
          </a:prstGeom>
          <a:noFill/>
        </p:spPr>
        <p:txBody>
          <a:bodyPr wrap="none" rtlCol="0">
            <a:spAutoFit/>
          </a:bodyPr>
          <a:lstStyle/>
          <a:p>
            <a:r>
              <a:rPr lang="en-US" altLang="zh-CN" dirty="0" smtClean="0"/>
              <a:t>A</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395536" y="332656"/>
            <a:ext cx="4040188" cy="732974"/>
          </a:xfrm>
        </p:spPr>
        <p:txBody>
          <a:bodyPr/>
          <a:lstStyle/>
          <a:p>
            <a:r>
              <a:rPr lang="zh-CN" altLang="en-US" sz="1200" b="0" dirty="0" smtClean="0">
                <a:solidFill>
                  <a:schemeClr val="tx1"/>
                </a:solidFill>
              </a:rPr>
              <a:t>根据你招募代理的等级，在选择项里面找到相对应的级别，然后点击确认按钮进入下一步。这里会有两次确认机会，请认真核对选项是否正确。</a:t>
            </a:r>
            <a:endParaRPr lang="zh-CN" altLang="en-US" sz="1200" b="0" dirty="0">
              <a:solidFill>
                <a:schemeClr val="tx1"/>
              </a:solidFill>
            </a:endParaRPr>
          </a:p>
        </p:txBody>
      </p:sp>
      <p:sp>
        <p:nvSpPr>
          <p:cNvPr id="11" name="文本占位符 10"/>
          <p:cNvSpPr>
            <a:spLocks noGrp="1"/>
          </p:cNvSpPr>
          <p:nvPr>
            <p:ph type="body" sz="half" idx="3"/>
          </p:nvPr>
        </p:nvSpPr>
        <p:spPr>
          <a:xfrm>
            <a:off x="4788024" y="332656"/>
            <a:ext cx="4041775" cy="731520"/>
          </a:xfrm>
        </p:spPr>
        <p:txBody>
          <a:bodyPr/>
          <a:lstStyle/>
          <a:p>
            <a:r>
              <a:rPr lang="zh-CN" altLang="en-US" sz="1200" b="0" dirty="0" smtClean="0">
                <a:solidFill>
                  <a:schemeClr val="tx1"/>
                </a:solidFill>
              </a:rPr>
              <a:t>经过之前的两次确认之后，页面跳转到分享页，这里会出现你自己的代理信息，确认以下信息是否正确，核对完成之后点击分享进入下一步。</a:t>
            </a:r>
            <a:endParaRPr lang="zh-CN" altLang="en-US" sz="1200" b="0" dirty="0">
              <a:solidFill>
                <a:schemeClr val="tx1"/>
              </a:solidFill>
            </a:endParaRPr>
          </a:p>
        </p:txBody>
      </p:sp>
      <p:pic>
        <p:nvPicPr>
          <p:cNvPr id="13" name="内容占位符 12" descr="4.jpg"/>
          <p:cNvPicPr>
            <a:picLocks noGrp="1" noChangeAspect="1"/>
          </p:cNvPicPr>
          <p:nvPr>
            <p:ph sz="quarter" idx="2"/>
          </p:nvPr>
        </p:nvPicPr>
        <p:blipFill>
          <a:blip r:embed="rId2" cstate="print"/>
          <a:stretch>
            <a:fillRect/>
          </a:stretch>
        </p:blipFill>
        <p:spPr>
          <a:xfrm>
            <a:off x="971600" y="1412776"/>
            <a:ext cx="2818494" cy="5017620"/>
          </a:xfrm>
        </p:spPr>
      </p:pic>
      <p:pic>
        <p:nvPicPr>
          <p:cNvPr id="16" name="内容占位符 15" descr="6.jpg"/>
          <p:cNvPicPr>
            <a:picLocks noGrp="1" noChangeAspect="1"/>
          </p:cNvPicPr>
          <p:nvPr>
            <p:ph sz="quarter" idx="4"/>
          </p:nvPr>
        </p:nvPicPr>
        <p:blipFill>
          <a:blip r:embed="rId3" cstate="print"/>
          <a:stretch>
            <a:fillRect/>
          </a:stretch>
        </p:blipFill>
        <p:spPr>
          <a:xfrm>
            <a:off x="5436096" y="1412776"/>
            <a:ext cx="2849016" cy="5071962"/>
          </a:xfrm>
        </p:spPr>
      </p:pic>
      <p:sp>
        <p:nvSpPr>
          <p:cNvPr id="17" name="矩形 16"/>
          <p:cNvSpPr/>
          <p:nvPr/>
        </p:nvSpPr>
        <p:spPr>
          <a:xfrm>
            <a:off x="6948264" y="3573016"/>
            <a:ext cx="50405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67544" y="2420888"/>
            <a:ext cx="340158" cy="369332"/>
          </a:xfrm>
          <a:prstGeom prst="rect">
            <a:avLst/>
          </a:prstGeom>
          <a:noFill/>
        </p:spPr>
        <p:txBody>
          <a:bodyPr wrap="none" rtlCol="0">
            <a:spAutoFit/>
          </a:bodyPr>
          <a:lstStyle/>
          <a:p>
            <a:r>
              <a:rPr lang="en-US" altLang="zh-CN" dirty="0" smtClean="0"/>
              <a:t>A</a:t>
            </a:r>
            <a:endParaRPr lang="zh-CN" altLang="en-US" dirty="0"/>
          </a:p>
        </p:txBody>
      </p:sp>
      <p:sp>
        <p:nvSpPr>
          <p:cNvPr id="19" name="TextBox 18"/>
          <p:cNvSpPr txBox="1"/>
          <p:nvPr/>
        </p:nvSpPr>
        <p:spPr>
          <a:xfrm>
            <a:off x="4932040" y="2420888"/>
            <a:ext cx="340158" cy="369332"/>
          </a:xfrm>
          <a:prstGeom prst="rect">
            <a:avLst/>
          </a:prstGeom>
          <a:noFill/>
        </p:spPr>
        <p:txBody>
          <a:bodyPr wrap="none" rtlCol="0">
            <a:spAutoFit/>
          </a:bodyPr>
          <a:lstStyle/>
          <a:p>
            <a:r>
              <a:rPr lang="en-US" altLang="zh-CN" dirty="0" smtClean="0"/>
              <a:t>A</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a:xfrm>
            <a:off x="251520" y="476672"/>
            <a:ext cx="4040188" cy="732974"/>
          </a:xfrm>
        </p:spPr>
        <p:txBody>
          <a:bodyPr/>
          <a:lstStyle/>
          <a:p>
            <a:r>
              <a:rPr lang="zh-CN" altLang="en-US" sz="1200" b="0" dirty="0">
                <a:solidFill>
                  <a:schemeClr val="tx1"/>
                </a:solidFill>
              </a:rPr>
              <a:t>这</a:t>
            </a:r>
            <a:r>
              <a:rPr lang="zh-CN" altLang="en-US" sz="1200" b="0" dirty="0" smtClean="0">
                <a:solidFill>
                  <a:schemeClr val="tx1"/>
                </a:solidFill>
              </a:rPr>
              <a:t>里的操作可分为两种方式，第一种就是直接让代理用微信扫描下方的二维码。</a:t>
            </a:r>
            <a:endParaRPr lang="zh-CN" altLang="en-US" sz="1200" b="0" dirty="0">
              <a:solidFill>
                <a:schemeClr val="tx1"/>
              </a:solidFill>
            </a:endParaRPr>
          </a:p>
        </p:txBody>
      </p:sp>
      <p:sp>
        <p:nvSpPr>
          <p:cNvPr id="7" name="文本占位符 6"/>
          <p:cNvSpPr>
            <a:spLocks noGrp="1"/>
          </p:cNvSpPr>
          <p:nvPr>
            <p:ph type="body" sz="half" idx="3"/>
          </p:nvPr>
        </p:nvSpPr>
        <p:spPr>
          <a:xfrm>
            <a:off x="4788024" y="476672"/>
            <a:ext cx="4041775" cy="731520"/>
          </a:xfrm>
        </p:spPr>
        <p:txBody>
          <a:bodyPr/>
          <a:lstStyle/>
          <a:p>
            <a:r>
              <a:rPr lang="zh-CN" altLang="en-US" sz="1200" b="0" dirty="0" smtClean="0">
                <a:solidFill>
                  <a:schemeClr val="tx1"/>
                </a:solidFill>
              </a:rPr>
              <a:t>第二种方式就是点击右上角的分享按钮发送给你要邀请的代理。</a:t>
            </a:r>
            <a:endParaRPr lang="zh-CN" altLang="en-US" sz="1200" b="0" dirty="0">
              <a:solidFill>
                <a:schemeClr val="tx1"/>
              </a:solidFill>
            </a:endParaRPr>
          </a:p>
        </p:txBody>
      </p:sp>
      <p:pic>
        <p:nvPicPr>
          <p:cNvPr id="9" name="内容占位符 8" descr="8.jpg"/>
          <p:cNvPicPr>
            <a:picLocks noGrp="1" noChangeAspect="1"/>
          </p:cNvPicPr>
          <p:nvPr>
            <p:ph sz="quarter" idx="2"/>
          </p:nvPr>
        </p:nvPicPr>
        <p:blipFill>
          <a:blip r:embed="rId2" cstate="print"/>
          <a:stretch>
            <a:fillRect/>
          </a:stretch>
        </p:blipFill>
        <p:spPr>
          <a:xfrm>
            <a:off x="899592" y="1412776"/>
            <a:ext cx="2897024" cy="5157422"/>
          </a:xfrm>
        </p:spPr>
      </p:pic>
      <p:pic>
        <p:nvPicPr>
          <p:cNvPr id="10" name="内容占位符 9" descr="7.jpg"/>
          <p:cNvPicPr>
            <a:picLocks noGrp="1" noChangeAspect="1"/>
          </p:cNvPicPr>
          <p:nvPr>
            <p:ph sz="quarter" idx="4"/>
          </p:nvPr>
        </p:nvPicPr>
        <p:blipFill>
          <a:blip r:embed="rId3" cstate="print"/>
          <a:stretch>
            <a:fillRect/>
          </a:stretch>
        </p:blipFill>
        <p:spPr>
          <a:xfrm>
            <a:off x="5364088" y="1412776"/>
            <a:ext cx="2955294" cy="5261164"/>
          </a:xfrm>
        </p:spPr>
      </p:pic>
      <p:sp>
        <p:nvSpPr>
          <p:cNvPr id="11" name="圆角矩形 10"/>
          <p:cNvSpPr/>
          <p:nvPr/>
        </p:nvSpPr>
        <p:spPr>
          <a:xfrm>
            <a:off x="5292080" y="4221088"/>
            <a:ext cx="79208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95536" y="2420888"/>
            <a:ext cx="340158" cy="369332"/>
          </a:xfrm>
          <a:prstGeom prst="rect">
            <a:avLst/>
          </a:prstGeom>
          <a:noFill/>
        </p:spPr>
        <p:txBody>
          <a:bodyPr wrap="none" rtlCol="0">
            <a:spAutoFit/>
          </a:bodyPr>
          <a:lstStyle/>
          <a:p>
            <a:r>
              <a:rPr lang="en-US" altLang="zh-CN" dirty="0" smtClean="0"/>
              <a:t>A</a:t>
            </a:r>
            <a:endParaRPr lang="zh-CN" altLang="en-US" dirty="0"/>
          </a:p>
        </p:txBody>
      </p:sp>
      <p:sp>
        <p:nvSpPr>
          <p:cNvPr id="13" name="TextBox 12"/>
          <p:cNvSpPr txBox="1"/>
          <p:nvPr/>
        </p:nvSpPr>
        <p:spPr>
          <a:xfrm>
            <a:off x="4860032" y="2420888"/>
            <a:ext cx="340158" cy="369332"/>
          </a:xfrm>
          <a:prstGeom prst="rect">
            <a:avLst/>
          </a:prstGeom>
          <a:noFill/>
        </p:spPr>
        <p:txBody>
          <a:bodyPr wrap="none" rtlCol="0">
            <a:spAutoFit/>
          </a:bodyPr>
          <a:lstStyle/>
          <a:p>
            <a:r>
              <a:rPr lang="en-US" altLang="zh-CN" dirty="0" smtClean="0"/>
              <a:t>A</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a:xfrm>
            <a:off x="251520" y="332656"/>
            <a:ext cx="4040188" cy="732974"/>
          </a:xfrm>
        </p:spPr>
        <p:txBody>
          <a:bodyPr/>
          <a:lstStyle/>
          <a:p>
            <a:r>
              <a:rPr lang="zh-CN" altLang="en-US" sz="1200" b="0" dirty="0" smtClean="0">
                <a:solidFill>
                  <a:schemeClr val="tx1"/>
                </a:solidFill>
              </a:rPr>
              <a:t>当对方通过扫描或点击进入你的分享之后会出现以下界面，这里需要填写的信息要确保真实有效，授权名填写你的真实姓名，微信号，手机号，身份证号码请确保真实有效。授权地址请填写你的真实收货地址，在上传头像完成后点击确认提交即可。</a:t>
            </a:r>
            <a:endParaRPr lang="zh-CN" altLang="en-US" sz="1200" b="0" dirty="0">
              <a:solidFill>
                <a:schemeClr val="tx1"/>
              </a:solidFill>
            </a:endParaRPr>
          </a:p>
        </p:txBody>
      </p:sp>
      <p:sp>
        <p:nvSpPr>
          <p:cNvPr id="7" name="文本占位符 6"/>
          <p:cNvSpPr>
            <a:spLocks noGrp="1"/>
          </p:cNvSpPr>
          <p:nvPr>
            <p:ph type="body" sz="half" idx="3"/>
          </p:nvPr>
        </p:nvSpPr>
        <p:spPr>
          <a:xfrm>
            <a:off x="4860032" y="332656"/>
            <a:ext cx="4041775" cy="731520"/>
          </a:xfrm>
        </p:spPr>
        <p:txBody>
          <a:bodyPr/>
          <a:lstStyle/>
          <a:p>
            <a:r>
              <a:rPr lang="zh-CN" altLang="en-US" sz="1200" b="0" dirty="0" smtClean="0">
                <a:solidFill>
                  <a:schemeClr val="tx1"/>
                </a:solidFill>
              </a:rPr>
              <a:t>提交之后的面如下图，这里系统会根据你提交的信息分配账号密码给代理，账号为上一步填写的微信账号密码为手机号码的后六位，但是现在还不能直接登陆，这时需要通知邀请你的上级进行代理信息审核。</a:t>
            </a:r>
            <a:endParaRPr lang="zh-CN" altLang="en-US" sz="1200" b="0" dirty="0">
              <a:solidFill>
                <a:schemeClr val="tx1"/>
              </a:solidFill>
            </a:endParaRPr>
          </a:p>
        </p:txBody>
      </p:sp>
      <p:pic>
        <p:nvPicPr>
          <p:cNvPr id="11" name="内容占位符 10" descr="10.jpg"/>
          <p:cNvPicPr>
            <a:picLocks noGrp="1" noChangeAspect="1"/>
          </p:cNvPicPr>
          <p:nvPr>
            <p:ph sz="quarter" idx="2"/>
          </p:nvPr>
        </p:nvPicPr>
        <p:blipFill>
          <a:blip r:embed="rId2" cstate="print"/>
          <a:stretch>
            <a:fillRect/>
          </a:stretch>
        </p:blipFill>
        <p:spPr>
          <a:xfrm>
            <a:off x="861852" y="1617242"/>
            <a:ext cx="2846264" cy="5052118"/>
          </a:xfrm>
        </p:spPr>
      </p:pic>
      <p:pic>
        <p:nvPicPr>
          <p:cNvPr id="16" name="内容占位符 15" descr="webwxgetmsgimg.jpg"/>
          <p:cNvPicPr>
            <a:picLocks noGrp="1" noChangeAspect="1"/>
          </p:cNvPicPr>
          <p:nvPr>
            <p:ph sz="quarter" idx="4"/>
          </p:nvPr>
        </p:nvPicPr>
        <p:blipFill>
          <a:blip r:embed="rId3" cstate="print"/>
          <a:stretch>
            <a:fillRect/>
          </a:stretch>
        </p:blipFill>
        <p:spPr>
          <a:xfrm>
            <a:off x="5476663" y="1628800"/>
            <a:ext cx="2839753" cy="5040560"/>
          </a:xfrm>
        </p:spPr>
      </p:pic>
      <p:sp>
        <p:nvSpPr>
          <p:cNvPr id="17" name="TextBox 16"/>
          <p:cNvSpPr txBox="1"/>
          <p:nvPr/>
        </p:nvSpPr>
        <p:spPr>
          <a:xfrm>
            <a:off x="395536" y="2420888"/>
            <a:ext cx="332142" cy="369332"/>
          </a:xfrm>
          <a:prstGeom prst="rect">
            <a:avLst/>
          </a:prstGeom>
          <a:noFill/>
        </p:spPr>
        <p:txBody>
          <a:bodyPr wrap="none" rtlCol="0">
            <a:spAutoFit/>
          </a:bodyPr>
          <a:lstStyle/>
          <a:p>
            <a:r>
              <a:rPr lang="en-US" altLang="zh-CN" dirty="0" smtClean="0"/>
              <a:t>C</a:t>
            </a:r>
            <a:endParaRPr lang="zh-CN" altLang="en-US" dirty="0"/>
          </a:p>
        </p:txBody>
      </p:sp>
      <p:sp>
        <p:nvSpPr>
          <p:cNvPr id="18" name="TextBox 17"/>
          <p:cNvSpPr txBox="1"/>
          <p:nvPr/>
        </p:nvSpPr>
        <p:spPr>
          <a:xfrm>
            <a:off x="4932040" y="2420888"/>
            <a:ext cx="332142" cy="369332"/>
          </a:xfrm>
          <a:prstGeom prst="rect">
            <a:avLst/>
          </a:prstGeom>
          <a:noFill/>
        </p:spPr>
        <p:txBody>
          <a:bodyPr wrap="none" rtlCol="0">
            <a:spAutoFit/>
          </a:bodyPr>
          <a:lstStyle/>
          <a:p>
            <a:r>
              <a:rPr lang="en-US" altLang="zh-CN" dirty="0" smtClean="0"/>
              <a:t>C</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251520" y="332656"/>
            <a:ext cx="4040188" cy="732974"/>
          </a:xfrm>
        </p:spPr>
        <p:txBody>
          <a:bodyPr/>
          <a:lstStyle/>
          <a:p>
            <a:r>
              <a:rPr lang="zh-CN" altLang="en-US" sz="1200" b="0" dirty="0">
                <a:solidFill>
                  <a:schemeClr val="tx1"/>
                </a:solidFill>
              </a:rPr>
              <a:t>现</a:t>
            </a:r>
            <a:r>
              <a:rPr lang="zh-CN" altLang="en-US" sz="1200" b="0" dirty="0" smtClean="0">
                <a:solidFill>
                  <a:schemeClr val="tx1"/>
                </a:solidFill>
              </a:rPr>
              <a:t>在由邀请人进入自己的后台，点击代理申请管理选项，界面中会出现刚才受邀代理填写的信息，在核实完信息完全正确之后点击</a:t>
            </a:r>
            <a:r>
              <a:rPr lang="en-US" altLang="zh-CN" sz="1200" b="0" dirty="0" smtClean="0">
                <a:solidFill>
                  <a:schemeClr val="tx1"/>
                </a:solidFill>
              </a:rPr>
              <a:t>—</a:t>
            </a:r>
            <a:r>
              <a:rPr lang="zh-CN" altLang="en-US" sz="1200" b="0" dirty="0" smtClean="0">
                <a:solidFill>
                  <a:schemeClr val="tx1"/>
                </a:solidFill>
              </a:rPr>
              <a:t>申请通过按钮，代理信息录入全部完成。</a:t>
            </a:r>
            <a:endParaRPr lang="zh-CN" altLang="en-US" sz="1200" b="0" dirty="0">
              <a:solidFill>
                <a:schemeClr val="tx1"/>
              </a:solidFill>
            </a:endParaRPr>
          </a:p>
        </p:txBody>
      </p:sp>
      <p:sp>
        <p:nvSpPr>
          <p:cNvPr id="3" name="文本占位符 2"/>
          <p:cNvSpPr>
            <a:spLocks noGrp="1"/>
          </p:cNvSpPr>
          <p:nvPr>
            <p:ph type="body" sz="half" idx="3"/>
          </p:nvPr>
        </p:nvSpPr>
        <p:spPr>
          <a:xfrm>
            <a:off x="4788024" y="332656"/>
            <a:ext cx="4041775" cy="731520"/>
          </a:xfrm>
        </p:spPr>
        <p:txBody>
          <a:bodyPr/>
          <a:lstStyle/>
          <a:p>
            <a:r>
              <a:rPr lang="zh-CN" altLang="en-US" sz="1200" b="0" dirty="0" smtClean="0">
                <a:solidFill>
                  <a:schemeClr val="tx1"/>
                </a:solidFill>
              </a:rPr>
              <a:t>录入成功之后在后台的查看下级代理页面会将你体系下的直属代理全部显示在这里。方便管理自己的团</a:t>
            </a:r>
            <a:r>
              <a:rPr lang="zh-CN" altLang="en-US" sz="1200" b="0" smtClean="0">
                <a:solidFill>
                  <a:schemeClr val="tx1"/>
                </a:solidFill>
              </a:rPr>
              <a:t>队。请各位代理将此后台登陆链接收藏，方便日后登陆系统。</a:t>
            </a:r>
            <a:endParaRPr lang="en-US" altLang="zh-CN" sz="1200" b="0" dirty="0" smtClean="0">
              <a:solidFill>
                <a:schemeClr val="tx1"/>
              </a:solidFill>
            </a:endParaRPr>
          </a:p>
        </p:txBody>
      </p:sp>
      <p:pic>
        <p:nvPicPr>
          <p:cNvPr id="7" name="内容占位符 6" descr="884303666616752661.jpg"/>
          <p:cNvPicPr>
            <a:picLocks noGrp="1" noChangeAspect="1"/>
          </p:cNvPicPr>
          <p:nvPr>
            <p:ph sz="quarter" idx="2"/>
          </p:nvPr>
        </p:nvPicPr>
        <p:blipFill>
          <a:blip r:embed="rId2" cstate="print"/>
          <a:stretch>
            <a:fillRect/>
          </a:stretch>
        </p:blipFill>
        <p:spPr>
          <a:xfrm>
            <a:off x="827584" y="1484784"/>
            <a:ext cx="2876182" cy="4968552"/>
          </a:xfrm>
        </p:spPr>
      </p:pic>
      <p:pic>
        <p:nvPicPr>
          <p:cNvPr id="1026" name="Picture 2"/>
          <p:cNvPicPr>
            <a:picLocks noGrp="1" noChangeAspect="1" noChangeArrowheads="1"/>
          </p:cNvPicPr>
          <p:nvPr>
            <p:ph sz="quarter" idx="4"/>
          </p:nvPr>
        </p:nvPicPr>
        <p:blipFill>
          <a:blip r:embed="rId3" cstate="print"/>
          <a:srcRect/>
          <a:stretch>
            <a:fillRect/>
          </a:stretch>
        </p:blipFill>
        <p:spPr bwMode="auto">
          <a:xfrm>
            <a:off x="5508104" y="1484784"/>
            <a:ext cx="2847184" cy="5064196"/>
          </a:xfrm>
          <a:prstGeom prst="rect">
            <a:avLst/>
          </a:prstGeom>
          <a:noFill/>
          <a:ln w="9525">
            <a:noFill/>
            <a:miter lim="800000"/>
            <a:headEnd/>
            <a:tailEnd/>
          </a:ln>
        </p:spPr>
      </p:pic>
      <p:sp>
        <p:nvSpPr>
          <p:cNvPr id="9" name="TextBox 8"/>
          <p:cNvSpPr txBox="1"/>
          <p:nvPr/>
        </p:nvSpPr>
        <p:spPr>
          <a:xfrm>
            <a:off x="395536" y="2420888"/>
            <a:ext cx="340158" cy="369332"/>
          </a:xfrm>
          <a:prstGeom prst="rect">
            <a:avLst/>
          </a:prstGeom>
          <a:noFill/>
        </p:spPr>
        <p:txBody>
          <a:bodyPr wrap="none" rtlCol="0">
            <a:spAutoFit/>
          </a:bodyPr>
          <a:lstStyle/>
          <a:p>
            <a:r>
              <a:rPr lang="en-US" altLang="zh-CN" dirty="0" smtClean="0"/>
              <a:t>A</a:t>
            </a:r>
            <a:endParaRPr lang="zh-CN" altLang="en-US" dirty="0"/>
          </a:p>
        </p:txBody>
      </p:sp>
      <p:sp>
        <p:nvSpPr>
          <p:cNvPr id="10" name="TextBox 9"/>
          <p:cNvSpPr txBox="1"/>
          <p:nvPr/>
        </p:nvSpPr>
        <p:spPr>
          <a:xfrm>
            <a:off x="5004048" y="2420888"/>
            <a:ext cx="340158" cy="369332"/>
          </a:xfrm>
          <a:prstGeom prst="rect">
            <a:avLst/>
          </a:prstGeom>
          <a:noFill/>
        </p:spPr>
        <p:txBody>
          <a:bodyPr wrap="none" rtlCol="0">
            <a:spAutoFit/>
          </a:bodyPr>
          <a:lstStyle/>
          <a:p>
            <a:r>
              <a:rPr lang="en-US" altLang="zh-CN" dirty="0" smtClean="0"/>
              <a:t>A</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2492896"/>
            <a:ext cx="4104456" cy="1200329"/>
          </a:xfrm>
          <a:prstGeom prst="rect">
            <a:avLst/>
          </a:prstGeom>
          <a:noFill/>
        </p:spPr>
        <p:txBody>
          <a:bodyPr wrap="square" rtlCol="0">
            <a:spAutoFit/>
          </a:bodyPr>
          <a:lstStyle/>
          <a:p>
            <a:pPr algn="ctr"/>
            <a:r>
              <a:rPr lang="en-US" altLang="zh-CN" sz="7200" dirty="0" smtClean="0"/>
              <a:t>END</a:t>
            </a:r>
            <a:endParaRPr lang="zh-CN" altLang="en-US" sz="7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镇">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77</TotalTime>
  <Words>729</Words>
  <Application>Microsoft Office PowerPoint</Application>
  <PresentationFormat>全屏显示(4:3)</PresentationFormat>
  <Paragraphs>29</Paragraphs>
  <Slides>8</Slides>
  <Notes>0</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市镇</vt:lpstr>
      <vt:lpstr>蜜都代理管理系统操作教程</vt:lpstr>
      <vt:lpstr>幻灯片 2</vt:lpstr>
      <vt:lpstr>幻灯片 3</vt:lpstr>
      <vt:lpstr>幻灯片 4</vt:lpstr>
      <vt:lpstr>幻灯片 5</vt:lpstr>
      <vt:lpstr>幻灯片 6</vt:lpstr>
      <vt:lpstr>幻灯片 7</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蜜都代理信息录入教程</dc:title>
  <cp:lastModifiedBy>Administrator</cp:lastModifiedBy>
  <cp:revision>12</cp:revision>
  <dcterms:modified xsi:type="dcterms:W3CDTF">2016-06-03T05:51:22Z</dcterms:modified>
</cp:coreProperties>
</file>